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DD9FE-3766-457B-ADA8-CA3392D0FA47}" type="datetimeFigureOut">
              <a:rPr lang="es-CO" smtClean="0"/>
              <a:t>24/03/2014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5574-EB9B-41FD-8B95-79F0CF48F6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31461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DD9FE-3766-457B-ADA8-CA3392D0FA47}" type="datetimeFigureOut">
              <a:rPr lang="es-CO" smtClean="0"/>
              <a:t>24/03/2014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5574-EB9B-41FD-8B95-79F0CF48F6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73303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DD9FE-3766-457B-ADA8-CA3392D0FA47}" type="datetimeFigureOut">
              <a:rPr lang="es-CO" smtClean="0"/>
              <a:t>24/03/2014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5574-EB9B-41FD-8B95-79F0CF48F6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47604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DD9FE-3766-457B-ADA8-CA3392D0FA47}" type="datetimeFigureOut">
              <a:rPr lang="es-CO" smtClean="0"/>
              <a:t>24/03/2014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5574-EB9B-41FD-8B95-79F0CF48F6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6659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DD9FE-3766-457B-ADA8-CA3392D0FA47}" type="datetimeFigureOut">
              <a:rPr lang="es-CO" smtClean="0"/>
              <a:t>24/03/2014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5574-EB9B-41FD-8B95-79F0CF48F6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64724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DD9FE-3766-457B-ADA8-CA3392D0FA47}" type="datetimeFigureOut">
              <a:rPr lang="es-CO" smtClean="0"/>
              <a:t>24/03/2014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5574-EB9B-41FD-8B95-79F0CF48F6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87681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DD9FE-3766-457B-ADA8-CA3392D0FA47}" type="datetimeFigureOut">
              <a:rPr lang="es-CO" smtClean="0"/>
              <a:t>24/03/2014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5574-EB9B-41FD-8B95-79F0CF48F6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78663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DD9FE-3766-457B-ADA8-CA3392D0FA47}" type="datetimeFigureOut">
              <a:rPr lang="es-CO" smtClean="0"/>
              <a:t>24/03/2014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5574-EB9B-41FD-8B95-79F0CF48F6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7584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DD9FE-3766-457B-ADA8-CA3392D0FA47}" type="datetimeFigureOut">
              <a:rPr lang="es-CO" smtClean="0"/>
              <a:t>24/03/2014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5574-EB9B-41FD-8B95-79F0CF48F6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07325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DD9FE-3766-457B-ADA8-CA3392D0FA47}" type="datetimeFigureOut">
              <a:rPr lang="es-CO" smtClean="0"/>
              <a:t>24/03/2014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5574-EB9B-41FD-8B95-79F0CF48F6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04161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DD9FE-3766-457B-ADA8-CA3392D0FA47}" type="datetimeFigureOut">
              <a:rPr lang="es-CO" smtClean="0"/>
              <a:t>24/03/2014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5574-EB9B-41FD-8B95-79F0CF48F6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53341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DD9FE-3766-457B-ADA8-CA3392D0FA47}" type="datetimeFigureOut">
              <a:rPr lang="es-CO" smtClean="0"/>
              <a:t>24/03/2014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B5574-EB9B-41FD-8B95-79F0CF48F6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81517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calorenelmedioambiente.blogspot.com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://es.wordpress.com/" TargetMode="External"/><Relationship Id="rId7" Type="http://schemas.openxmlformats.org/officeDocument/2006/relationships/hyperlink" Target="https://www.tumblr.com/" TargetMode="External"/><Relationship Id="rId12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hyperlink" Target="http://blog.com/" TargetMode="External"/><Relationship Id="rId5" Type="http://schemas.openxmlformats.org/officeDocument/2006/relationships/hyperlink" Target="http://www.blogger.com/" TargetMode="External"/><Relationship Id="rId10" Type="http://schemas.openxmlformats.org/officeDocument/2006/relationships/hyperlink" Target="https://penzu.com/home" TargetMode="External"/><Relationship Id="rId4" Type="http://schemas.openxmlformats.org/officeDocument/2006/relationships/image" Target="../media/image2.jpeg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987824" y="44624"/>
            <a:ext cx="20896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BLOGS</a:t>
            </a:r>
            <a:endParaRPr lang="es-E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980728"/>
            <a:ext cx="89644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600" dirty="0" smtClean="0"/>
              <a:t>Es un </a:t>
            </a:r>
            <a:r>
              <a:rPr lang="es-CO" sz="3600" dirty="0"/>
              <a:t>sitio Web que </a:t>
            </a:r>
            <a:r>
              <a:rPr lang="es-CO" sz="3600" dirty="0" smtClean="0"/>
              <a:t>se actualiza </a:t>
            </a:r>
            <a:r>
              <a:rPr lang="es-CO" sz="3600" dirty="0"/>
              <a:t>periódicamente </a:t>
            </a:r>
            <a:r>
              <a:rPr lang="es-CO" sz="3600" dirty="0" smtClean="0"/>
              <a:t>y </a:t>
            </a:r>
            <a:r>
              <a:rPr lang="es-CO" sz="3600" dirty="0"/>
              <a:t>recopila cronológicamente textos o artículos de uno o varios autores, apareciendo primero el más reciente. El término blog proviene de las palabras web y log ('log' en inglés = diario). Es también conocido como una bitácora , este término hace referencia cuando el autor escribe sobre su vida propia como si fuese un diario pero publicado en </a:t>
            </a:r>
            <a:r>
              <a:rPr lang="es-CO" sz="3600" dirty="0" smtClean="0"/>
              <a:t>internet.</a:t>
            </a:r>
            <a:endParaRPr lang="es-CO" sz="3600" dirty="0"/>
          </a:p>
        </p:txBody>
      </p:sp>
    </p:spTree>
    <p:extLst>
      <p:ext uri="{BB962C8B-B14F-4D97-AF65-F5344CB8AC3E}">
        <p14:creationId xmlns:p14="http://schemas.microsoft.com/office/powerpoint/2010/main" val="226833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951425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511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75634" y="3244334"/>
            <a:ext cx="45927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 smtClean="0">
                <a:hlinkClick r:id="rId2"/>
              </a:rPr>
              <a:t>http://calorenelmedioambiente.blogspot.com/</a:t>
            </a:r>
            <a:endParaRPr lang="es-CO" dirty="0" smtClean="0"/>
          </a:p>
          <a:p>
            <a:endParaRPr lang="es-CO" dirty="0" smtClean="0"/>
          </a:p>
        </p:txBody>
      </p:sp>
    </p:spTree>
    <p:extLst>
      <p:ext uri="{BB962C8B-B14F-4D97-AF65-F5344CB8AC3E}">
        <p14:creationId xmlns:p14="http://schemas.microsoft.com/office/powerpoint/2010/main" val="307872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00024" y="44624"/>
            <a:ext cx="666528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PAGINAS PARA CREAR </a:t>
            </a:r>
          </a:p>
          <a:p>
            <a:pPr algn="ctr"/>
            <a:r>
              <a:rPr lang="es-E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BLOGS</a:t>
            </a:r>
            <a:endParaRPr lang="es-E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Wordp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04630"/>
            <a:ext cx="1728192" cy="172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23528" y="3111443"/>
            <a:ext cx="1443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/>
              <a:t>1. </a:t>
            </a:r>
            <a:r>
              <a:rPr lang="es-CO" b="1" u="sng" dirty="0" err="1">
                <a:hlinkClick r:id="rId3"/>
              </a:rPr>
              <a:t>WordPress</a:t>
            </a:r>
            <a:endParaRPr lang="es-CO" b="1" dirty="0"/>
          </a:p>
        </p:txBody>
      </p:sp>
      <p:pic>
        <p:nvPicPr>
          <p:cNvPr id="1028" name="Picture 4" descr="Blogg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260" y="1819724"/>
            <a:ext cx="1928764" cy="129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073882" y="3176757"/>
            <a:ext cx="1139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/>
              <a:t>2. </a:t>
            </a:r>
            <a:r>
              <a:rPr lang="es-CO" b="1" u="sng" dirty="0" err="1">
                <a:hlinkClick r:id="rId5"/>
              </a:rPr>
              <a:t>Blogger</a:t>
            </a:r>
            <a:endParaRPr lang="es-CO" b="1" dirty="0"/>
          </a:p>
        </p:txBody>
      </p:sp>
      <p:pic>
        <p:nvPicPr>
          <p:cNvPr id="1030" name="Picture 6" descr="Tumbl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520" y="1546830"/>
            <a:ext cx="1610815" cy="161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050037" y="3244334"/>
            <a:ext cx="1089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/>
              <a:t>3. </a:t>
            </a:r>
            <a:r>
              <a:rPr lang="es-CO" b="1" u="sng" dirty="0" err="1">
                <a:hlinkClick r:id="rId7"/>
              </a:rPr>
              <a:t>Tumblr</a:t>
            </a:r>
            <a:endParaRPr lang="es-CO" b="1" dirty="0"/>
          </a:p>
        </p:txBody>
      </p:sp>
      <p:pic>
        <p:nvPicPr>
          <p:cNvPr id="1032" name="Picture 8" descr="Xang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02" y="4077072"/>
            <a:ext cx="2246858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545929" y="5373216"/>
            <a:ext cx="998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 smtClean="0"/>
              <a:t>4. </a:t>
            </a:r>
            <a:r>
              <a:rPr lang="es-CO" b="1" dirty="0" err="1"/>
              <a:t>Xanga</a:t>
            </a:r>
            <a:endParaRPr lang="es-CO" b="1" dirty="0"/>
          </a:p>
        </p:txBody>
      </p:sp>
      <p:pic>
        <p:nvPicPr>
          <p:cNvPr id="1034" name="Picture 10" descr="Blog.com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25" y="4640258"/>
            <a:ext cx="1997075" cy="103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3538814" y="5487416"/>
            <a:ext cx="987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/>
              <a:t>5</a:t>
            </a:r>
            <a:r>
              <a:rPr lang="es-CO" b="1" dirty="0" smtClean="0"/>
              <a:t>.</a:t>
            </a:r>
            <a:r>
              <a:rPr lang="es-CO" b="1" dirty="0"/>
              <a:t> </a:t>
            </a:r>
            <a:r>
              <a:rPr lang="es-CO" b="1" u="sng" dirty="0" err="1">
                <a:hlinkClick r:id="rId10"/>
              </a:rPr>
              <a:t>Penzu</a:t>
            </a:r>
            <a:endParaRPr lang="es-CO" b="1" dirty="0"/>
          </a:p>
        </p:txBody>
      </p:sp>
      <p:sp>
        <p:nvSpPr>
          <p:cNvPr id="8" name="7 Rectángulo"/>
          <p:cNvSpPr/>
          <p:nvPr/>
        </p:nvSpPr>
        <p:spPr>
          <a:xfrm>
            <a:off x="6594898" y="5805264"/>
            <a:ext cx="1300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/>
              <a:t> </a:t>
            </a:r>
            <a:r>
              <a:rPr lang="es-CO" b="1" dirty="0" smtClean="0"/>
              <a:t>6.</a:t>
            </a:r>
            <a:r>
              <a:rPr lang="es-CO" b="1" u="sng" dirty="0" smtClean="0">
                <a:hlinkClick r:id="rId11"/>
              </a:rPr>
              <a:t>Blog.com</a:t>
            </a:r>
            <a:endParaRPr lang="es-CO" b="1" dirty="0"/>
          </a:p>
        </p:txBody>
      </p:sp>
      <p:pic>
        <p:nvPicPr>
          <p:cNvPr id="1036" name="Picture 12" descr="Penzu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366" y="4089698"/>
            <a:ext cx="2525989" cy="141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37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67025"/>
            <a:ext cx="84249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PASOS PARA CREAR BLOGS</a:t>
            </a:r>
            <a:endParaRPr lang="es-E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90356"/>
            <a:ext cx="8856984" cy="5679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04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491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014"/>
            <a:ext cx="9030800" cy="665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329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186"/>
          <a:stretch/>
        </p:blipFill>
        <p:spPr bwMode="auto">
          <a:xfrm>
            <a:off x="146745" y="332656"/>
            <a:ext cx="8966042" cy="2567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4" b="26772"/>
          <a:stretch/>
        </p:blipFill>
        <p:spPr bwMode="auto">
          <a:xfrm>
            <a:off x="416585" y="2899954"/>
            <a:ext cx="8619911" cy="3841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Flecha izquierda"/>
          <p:cNvSpPr/>
          <p:nvPr/>
        </p:nvSpPr>
        <p:spPr>
          <a:xfrm>
            <a:off x="2427297" y="5949280"/>
            <a:ext cx="3024336" cy="38612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CONTINUAR EN BLOGGER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375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991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116632"/>
            <a:ext cx="9036496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427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239672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222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100</Words>
  <Application>Microsoft Office PowerPoint</Application>
  <PresentationFormat>Presentación en pantalla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 ALFONSO</dc:creator>
  <cp:lastModifiedBy>LUIS ALFONSO</cp:lastModifiedBy>
  <cp:revision>5</cp:revision>
  <dcterms:created xsi:type="dcterms:W3CDTF">2014-03-24T19:56:15Z</dcterms:created>
  <dcterms:modified xsi:type="dcterms:W3CDTF">2014-03-24T20:45:22Z</dcterms:modified>
</cp:coreProperties>
</file>